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7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1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1470-CBA1-4D62-89D9-DCB26B4C8887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097B3-B89E-40C6-87B6-E7D4DACD6F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946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1470-CBA1-4D62-89D9-DCB26B4C8887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097B3-B89E-40C6-87B6-E7D4DACD6F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5304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1470-CBA1-4D62-89D9-DCB26B4C8887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097B3-B89E-40C6-87B6-E7D4DACD6F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24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1470-CBA1-4D62-89D9-DCB26B4C8887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097B3-B89E-40C6-87B6-E7D4DACD6FEF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2599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1470-CBA1-4D62-89D9-DCB26B4C8887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097B3-B89E-40C6-87B6-E7D4DACD6F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696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1470-CBA1-4D62-89D9-DCB26B4C8887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097B3-B89E-40C6-87B6-E7D4DACD6F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1774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1470-CBA1-4D62-89D9-DCB26B4C8887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097B3-B89E-40C6-87B6-E7D4DACD6F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7277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1470-CBA1-4D62-89D9-DCB26B4C8887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097B3-B89E-40C6-87B6-E7D4DACD6F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61527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1470-CBA1-4D62-89D9-DCB26B4C8887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097B3-B89E-40C6-87B6-E7D4DACD6F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0312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1470-CBA1-4D62-89D9-DCB26B4C8887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097B3-B89E-40C6-87B6-E7D4DACD6F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963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1470-CBA1-4D62-89D9-DCB26B4C8887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097B3-B89E-40C6-87B6-E7D4DACD6F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780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1470-CBA1-4D62-89D9-DCB26B4C8887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097B3-B89E-40C6-87B6-E7D4DACD6F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002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1470-CBA1-4D62-89D9-DCB26B4C8887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097B3-B89E-40C6-87B6-E7D4DACD6F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780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1470-CBA1-4D62-89D9-DCB26B4C8887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097B3-B89E-40C6-87B6-E7D4DACD6F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706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1470-CBA1-4D62-89D9-DCB26B4C8887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097B3-B89E-40C6-87B6-E7D4DACD6F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8595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1470-CBA1-4D62-89D9-DCB26B4C8887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097B3-B89E-40C6-87B6-E7D4DACD6F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651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1470-CBA1-4D62-89D9-DCB26B4C8887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097B3-B89E-40C6-87B6-E7D4DACD6F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5555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48D1470-CBA1-4D62-89D9-DCB26B4C8887}" type="datetimeFigureOut">
              <a:rPr lang="sv-SE" smtClean="0"/>
              <a:t>2018-09-13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097B3-B89E-40C6-87B6-E7D4DACD6F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26622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ulriksberga.vibloggar.nu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google.com/u/0/h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1A50EF-4461-4283-8735-5ED6546A9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50834"/>
          </a:xfrm>
        </p:spPr>
        <p:txBody>
          <a:bodyPr>
            <a:normAutofit fontScale="90000"/>
          </a:bodyPr>
          <a:lstStyle/>
          <a:p>
            <a:r>
              <a:rPr lang="sv-SE" sz="4000" b="1" dirty="0"/>
              <a:t>Välkomna till föräldramöte i klasserna 4 AB</a:t>
            </a:r>
            <a:br>
              <a:rPr lang="sv-SE" dirty="0"/>
            </a:br>
            <a:br>
              <a:rPr lang="sv-SE" dirty="0"/>
            </a:br>
            <a:r>
              <a:rPr lang="sv-SE" sz="2700" b="1" dirty="0"/>
              <a:t>Agenda:</a:t>
            </a:r>
            <a:br>
              <a:rPr lang="sv-SE" sz="3600" b="1" dirty="0"/>
            </a:br>
            <a:r>
              <a:rPr lang="sv-SE" sz="2700" dirty="0"/>
              <a:t>Presentation av personal</a:t>
            </a:r>
            <a:br>
              <a:rPr lang="sv-SE" sz="2700" dirty="0"/>
            </a:br>
            <a:r>
              <a:rPr lang="sv-SE" sz="2700" dirty="0"/>
              <a:t>Läget i klasserna</a:t>
            </a:r>
            <a:br>
              <a:rPr lang="sv-SE" sz="2700" dirty="0"/>
            </a:br>
            <a:r>
              <a:rPr lang="sv-SE" sz="2700" dirty="0"/>
              <a:t>Veckobrev/blogg/ kontakt med oss/frånvaro</a:t>
            </a:r>
            <a:br>
              <a:rPr lang="sv-SE" sz="2700" dirty="0"/>
            </a:br>
            <a:r>
              <a:rPr lang="sv-SE" sz="2700" dirty="0" err="1"/>
              <a:t>Läxdagar</a:t>
            </a:r>
            <a:r>
              <a:rPr lang="sv-SE" sz="2700" dirty="0"/>
              <a:t>/Läxhjälp</a:t>
            </a:r>
            <a:br>
              <a:rPr lang="sv-SE" sz="2700" dirty="0"/>
            </a:br>
            <a:r>
              <a:rPr lang="sv-SE" sz="2700" dirty="0"/>
              <a:t>Vad jobbar vi med i de olika ämnena just nu?</a:t>
            </a:r>
            <a:br>
              <a:rPr lang="sv-SE" sz="2700" dirty="0"/>
            </a:br>
            <a:r>
              <a:rPr lang="sv-SE" sz="2700" dirty="0"/>
              <a:t>Schysst språk</a:t>
            </a:r>
            <a:br>
              <a:rPr lang="sv-SE" sz="2700" dirty="0"/>
            </a:br>
            <a:r>
              <a:rPr lang="sv-SE" sz="2700" dirty="0" err="1"/>
              <a:t>Chromebooks</a:t>
            </a:r>
            <a:r>
              <a:rPr lang="sv-SE" sz="2700" dirty="0"/>
              <a:t>/</a:t>
            </a:r>
            <a:r>
              <a:rPr lang="sv-SE" sz="2700" dirty="0" err="1"/>
              <a:t>Classroom</a:t>
            </a:r>
            <a:br>
              <a:rPr lang="sv-SE" sz="2700" dirty="0"/>
            </a:br>
            <a:r>
              <a:rPr lang="sv-SE" sz="2700" dirty="0"/>
              <a:t>IST</a:t>
            </a:r>
            <a:br>
              <a:rPr lang="sv-SE" sz="2700" dirty="0"/>
            </a:br>
            <a:r>
              <a:rPr lang="sv-SE" sz="2700" dirty="0"/>
              <a:t>Viktiga datum</a:t>
            </a:r>
            <a:br>
              <a:rPr lang="sv-SE" sz="2700" dirty="0"/>
            </a:br>
            <a:r>
              <a:rPr lang="sv-SE" sz="2700" dirty="0"/>
              <a:t>E-tjänst</a:t>
            </a:r>
            <a:br>
              <a:rPr lang="sv-SE" sz="2700" dirty="0"/>
            </a:br>
            <a:r>
              <a:rPr lang="sv-SE" sz="2700" dirty="0"/>
              <a:t>Pulsundersökning</a:t>
            </a:r>
            <a:br>
              <a:rPr lang="sv-SE" sz="2700" dirty="0"/>
            </a:br>
            <a:r>
              <a:rPr lang="sv-SE" sz="2700" dirty="0"/>
              <a:t>Övriga frågor</a:t>
            </a:r>
            <a:br>
              <a:rPr lang="sv-SE" sz="2700" dirty="0"/>
            </a:br>
            <a:br>
              <a:rPr lang="sv-SE" sz="4800" dirty="0"/>
            </a:b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1608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1391B4-CB3F-4FBF-8246-827D21344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6315727"/>
          </a:xfrm>
        </p:spPr>
        <p:txBody>
          <a:bodyPr/>
          <a:lstStyle/>
          <a:p>
            <a:r>
              <a:rPr lang="sv-SE" sz="3600" b="1" dirty="0"/>
              <a:t>Viktiga datum</a:t>
            </a:r>
            <a:br>
              <a:rPr lang="sv-SE" sz="3600" b="1" dirty="0"/>
            </a:br>
            <a:br>
              <a:rPr lang="sv-SE" sz="3600" b="1" dirty="0"/>
            </a:br>
            <a:r>
              <a:rPr lang="sv-SE" sz="2400" b="1" dirty="0"/>
              <a:t>14/9: </a:t>
            </a:r>
            <a:r>
              <a:rPr lang="sv-SE" sz="2400" dirty="0"/>
              <a:t>Smålands museum 4 B, simning 4 A </a:t>
            </a:r>
            <a:br>
              <a:rPr lang="sv-SE" sz="2400" dirty="0"/>
            </a:br>
            <a:r>
              <a:rPr lang="sv-SE" sz="2400" b="1" dirty="0"/>
              <a:t>21/9:</a:t>
            </a:r>
            <a:r>
              <a:rPr lang="sv-SE" sz="2400" dirty="0"/>
              <a:t> Simning 4 B</a:t>
            </a:r>
            <a:br>
              <a:rPr lang="sv-SE" sz="2400" dirty="0"/>
            </a:br>
            <a:r>
              <a:rPr lang="sv-SE" sz="2400" b="1" dirty="0"/>
              <a:t>25/9: </a:t>
            </a:r>
            <a:r>
              <a:rPr lang="sv-SE" sz="2400" dirty="0"/>
              <a:t>Foto 4 B</a:t>
            </a:r>
            <a:br>
              <a:rPr lang="sv-SE" sz="2400" dirty="0"/>
            </a:br>
            <a:r>
              <a:rPr lang="sv-SE" sz="2400" b="1" dirty="0"/>
              <a:t>26/9: </a:t>
            </a:r>
            <a:r>
              <a:rPr lang="sv-SE" sz="2400" dirty="0"/>
              <a:t>Foto 4 A</a:t>
            </a:r>
            <a:br>
              <a:rPr lang="sv-SE" sz="2400" dirty="0"/>
            </a:br>
            <a:r>
              <a:rPr lang="sv-SE" sz="2400" b="1" dirty="0"/>
              <a:t>28/9:</a:t>
            </a:r>
            <a:r>
              <a:rPr lang="sv-SE" sz="2400" dirty="0"/>
              <a:t> Smålands museum 4 A</a:t>
            </a:r>
            <a:br>
              <a:rPr lang="sv-SE" sz="2400" dirty="0"/>
            </a:br>
            <a:r>
              <a:rPr lang="sv-SE" sz="2400" b="1" dirty="0"/>
              <a:t>2/10: </a:t>
            </a:r>
            <a:r>
              <a:rPr lang="sv-SE" sz="2400" dirty="0"/>
              <a:t>Höstpromenad</a:t>
            </a:r>
            <a:br>
              <a:rPr lang="sv-SE" sz="2400" dirty="0"/>
            </a:br>
            <a:r>
              <a:rPr lang="sv-SE" sz="2400" b="1" dirty="0"/>
              <a:t>3/10: </a:t>
            </a:r>
            <a:r>
              <a:rPr lang="sv-SE" sz="2400" dirty="0"/>
              <a:t>Studiedag</a:t>
            </a:r>
            <a:br>
              <a:rPr lang="sv-SE" sz="2400" dirty="0"/>
            </a:br>
            <a:r>
              <a:rPr lang="sv-SE" sz="2400" b="1" dirty="0"/>
              <a:t>V.44: </a:t>
            </a:r>
            <a:r>
              <a:rPr lang="sv-SE" sz="2400" dirty="0"/>
              <a:t>Höstlov</a:t>
            </a:r>
            <a:br>
              <a:rPr lang="sv-SE" sz="2400" dirty="0"/>
            </a:br>
            <a:r>
              <a:rPr lang="sv-SE" sz="2400" b="1" dirty="0"/>
              <a:t>27/11: </a:t>
            </a:r>
            <a:r>
              <a:rPr lang="sv-SE" sz="2400" dirty="0"/>
              <a:t>Skridskor</a:t>
            </a:r>
            <a:br>
              <a:rPr lang="sv-SE" sz="2400" dirty="0"/>
            </a:br>
            <a:br>
              <a:rPr lang="sv-SE" sz="2400" dirty="0"/>
            </a:br>
            <a:r>
              <a:rPr lang="sv-SE" sz="2400" b="1" dirty="0"/>
              <a:t>Lucia</a:t>
            </a:r>
            <a:br>
              <a:rPr lang="sv-SE" sz="2400" b="1" dirty="0"/>
            </a:br>
            <a:br>
              <a:rPr lang="sv-SE" sz="2400" b="1" dirty="0"/>
            </a:br>
            <a:r>
              <a:rPr lang="sv-SE" sz="2400" b="1" dirty="0"/>
              <a:t>Huseby</a:t>
            </a:r>
            <a:br>
              <a:rPr lang="sv-SE" sz="3600" b="1" dirty="0"/>
            </a:br>
            <a:endParaRPr lang="sv-SE" sz="3600" b="1" dirty="0"/>
          </a:p>
        </p:txBody>
      </p:sp>
    </p:spTree>
    <p:extLst>
      <p:ext uri="{BB962C8B-B14F-4D97-AF65-F5344CB8AC3E}">
        <p14:creationId xmlns:p14="http://schemas.microsoft.com/office/powerpoint/2010/main" val="1417565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60607B-3052-49E6-934B-249FCC8CC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b="1" dirty="0"/>
              <a:t>E-tjänst ”Barn- och elevuppgifter”</a:t>
            </a:r>
          </a:p>
        </p:txBody>
      </p:sp>
    </p:spTree>
    <p:extLst>
      <p:ext uri="{BB962C8B-B14F-4D97-AF65-F5344CB8AC3E}">
        <p14:creationId xmlns:p14="http://schemas.microsoft.com/office/powerpoint/2010/main" val="3766242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DD446A-9155-46E0-BA3F-7A3473983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b="1" dirty="0"/>
              <a:t>Pulsundersökning</a:t>
            </a:r>
          </a:p>
        </p:txBody>
      </p:sp>
    </p:spTree>
    <p:extLst>
      <p:ext uri="{BB962C8B-B14F-4D97-AF65-F5344CB8AC3E}">
        <p14:creationId xmlns:p14="http://schemas.microsoft.com/office/powerpoint/2010/main" val="3061088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4C6A9C-92C2-4573-B5F2-F3B9F75F9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b="1" dirty="0"/>
              <a:t>Övriga frågor?</a:t>
            </a:r>
          </a:p>
        </p:txBody>
      </p:sp>
    </p:spTree>
    <p:extLst>
      <p:ext uri="{BB962C8B-B14F-4D97-AF65-F5344CB8AC3E}">
        <p14:creationId xmlns:p14="http://schemas.microsoft.com/office/powerpoint/2010/main" val="479158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C1F859-5C3B-4607-81F4-E50B9DC47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47518"/>
          </a:xfrm>
        </p:spPr>
        <p:txBody>
          <a:bodyPr>
            <a:normAutofit/>
          </a:bodyPr>
          <a:lstStyle/>
          <a:p>
            <a:r>
              <a:rPr lang="sv-SE" sz="3200" b="1" dirty="0"/>
              <a:t>Presentation av ny personal</a:t>
            </a:r>
            <a:br>
              <a:rPr lang="sv-SE" dirty="0"/>
            </a:br>
            <a:br>
              <a:rPr lang="sv-SE" dirty="0"/>
            </a:br>
            <a:r>
              <a:rPr lang="sv-SE" sz="2400" dirty="0"/>
              <a:t>Inga-Lill</a:t>
            </a:r>
            <a:br>
              <a:rPr lang="sv-SE" sz="2400" dirty="0"/>
            </a:br>
            <a:r>
              <a:rPr lang="sv-SE" sz="2400" dirty="0"/>
              <a:t>Camilla</a:t>
            </a:r>
            <a:br>
              <a:rPr lang="sv-SE" sz="2400" dirty="0"/>
            </a:br>
            <a:r>
              <a:rPr lang="sv-SE" sz="2400" dirty="0"/>
              <a:t>Karin</a:t>
            </a:r>
            <a:br>
              <a:rPr lang="sv-SE" sz="2400" dirty="0"/>
            </a:br>
            <a:r>
              <a:rPr lang="sv-SE" sz="2400" dirty="0"/>
              <a:t>Tina/Moa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8058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D40755-15EA-4652-A955-FE0515B43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b="1" dirty="0"/>
              <a:t>Läget i klasserna</a:t>
            </a:r>
          </a:p>
        </p:txBody>
      </p:sp>
    </p:spTree>
    <p:extLst>
      <p:ext uri="{BB962C8B-B14F-4D97-AF65-F5344CB8AC3E}">
        <p14:creationId xmlns:p14="http://schemas.microsoft.com/office/powerpoint/2010/main" val="3176808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767A59-1E29-42CA-980C-DB7B7FD88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05584"/>
            <a:ext cx="9404723" cy="6296874"/>
          </a:xfrm>
        </p:spPr>
        <p:txBody>
          <a:bodyPr/>
          <a:lstStyle/>
          <a:p>
            <a:r>
              <a:rPr lang="sv-SE" sz="3200" b="1" dirty="0"/>
              <a:t>Veckobrev/blogg/kontakt med oss/frånvaro</a:t>
            </a:r>
            <a:br>
              <a:rPr lang="sv-SE" sz="3200" dirty="0"/>
            </a:br>
            <a:br>
              <a:rPr lang="sv-SE" sz="3200" dirty="0"/>
            </a:br>
            <a:r>
              <a:rPr lang="sv-SE" sz="2400" b="1" dirty="0"/>
              <a:t>Veckobrev</a:t>
            </a:r>
            <a:r>
              <a:rPr lang="sv-SE" sz="2400" dirty="0"/>
              <a:t>: Varannan vecka och läggs på bloggen. </a:t>
            </a:r>
            <a:br>
              <a:rPr lang="sv-SE" sz="2400" dirty="0"/>
            </a:br>
            <a:r>
              <a:rPr lang="sv-SE" sz="2400" dirty="0"/>
              <a:t>Webbadress: </a:t>
            </a:r>
            <a:r>
              <a:rPr lang="sv-SE" sz="2400" dirty="0">
                <a:hlinkClick r:id="rId2"/>
              </a:rPr>
              <a:t>http://ulriksberga.vibloggar.nu</a:t>
            </a:r>
            <a:br>
              <a:rPr lang="sv-SE" sz="2400" dirty="0"/>
            </a:br>
            <a:br>
              <a:rPr lang="sv-SE" sz="2400" dirty="0"/>
            </a:br>
            <a:r>
              <a:rPr lang="sv-SE" sz="2400" b="1" dirty="0"/>
              <a:t>Kontakt med oss: </a:t>
            </a:r>
            <a:r>
              <a:rPr lang="sv-SE" sz="2400" dirty="0"/>
              <a:t>Maila gärna, alternativt sms:a eller ring på vår telefon 0766-216518</a:t>
            </a:r>
            <a:br>
              <a:rPr lang="sv-SE" sz="2400" dirty="0"/>
            </a:br>
            <a:br>
              <a:rPr lang="sv-SE" sz="2400" dirty="0"/>
            </a:br>
            <a:r>
              <a:rPr lang="sv-SE" sz="2400" b="1" dirty="0"/>
              <a:t>Frånvaro: </a:t>
            </a:r>
            <a:r>
              <a:rPr lang="sv-SE" sz="2400" dirty="0"/>
              <a:t>Sjukanmälan via Dexter eller telefon 0470-796981</a:t>
            </a:r>
            <a:br>
              <a:rPr lang="sv-SE" sz="2400" dirty="0"/>
            </a:br>
            <a:r>
              <a:rPr lang="sv-SE" sz="2400" dirty="0"/>
              <a:t>OBS! Vid sen ankomst skickas ett sms till er föräldrar.</a:t>
            </a:r>
            <a:br>
              <a:rPr lang="sv-SE" sz="2400" dirty="0"/>
            </a:br>
            <a:br>
              <a:rPr lang="sv-SE" sz="2400" b="1" dirty="0"/>
            </a:br>
            <a:endParaRPr lang="sv-SE" sz="3200" b="1" dirty="0"/>
          </a:p>
        </p:txBody>
      </p:sp>
    </p:spTree>
    <p:extLst>
      <p:ext uri="{BB962C8B-B14F-4D97-AF65-F5344CB8AC3E}">
        <p14:creationId xmlns:p14="http://schemas.microsoft.com/office/powerpoint/2010/main" val="2557389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B40C01-70F5-41E4-9DF4-5730C7BFF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6306302"/>
          </a:xfrm>
        </p:spPr>
        <p:txBody>
          <a:bodyPr/>
          <a:lstStyle/>
          <a:p>
            <a:r>
              <a:rPr lang="sv-SE" sz="3600" b="1" dirty="0"/>
              <a:t>Läxor och </a:t>
            </a:r>
            <a:r>
              <a:rPr lang="sv-SE" sz="3600" b="1" dirty="0" err="1"/>
              <a:t>läxdagar</a:t>
            </a:r>
            <a:r>
              <a:rPr lang="sv-SE" sz="3600" b="1" dirty="0"/>
              <a:t>/hjälp</a:t>
            </a:r>
            <a:br>
              <a:rPr lang="sv-SE" sz="3600" dirty="0"/>
            </a:br>
            <a:br>
              <a:rPr lang="sv-SE" sz="3600" dirty="0"/>
            </a:br>
            <a:r>
              <a:rPr lang="sv-SE" sz="2400" b="1" dirty="0"/>
              <a:t>4A</a:t>
            </a:r>
            <a:br>
              <a:rPr lang="sv-SE" sz="3600" dirty="0"/>
            </a:br>
            <a:r>
              <a:rPr lang="sv-SE" sz="2400" dirty="0"/>
              <a:t>Torsdagar: Engelska</a:t>
            </a:r>
            <a:br>
              <a:rPr lang="sv-SE" sz="2400" dirty="0"/>
            </a:br>
            <a:r>
              <a:rPr lang="sv-SE" sz="2400" dirty="0"/>
              <a:t>Fredagar: Matte och svenska (veckans ord)</a:t>
            </a:r>
            <a:br>
              <a:rPr lang="sv-SE" sz="2400" dirty="0"/>
            </a:br>
            <a:br>
              <a:rPr lang="sv-SE" sz="2400" dirty="0"/>
            </a:br>
            <a:r>
              <a:rPr lang="sv-SE" sz="2400" b="1" dirty="0"/>
              <a:t>4B</a:t>
            </a:r>
            <a:br>
              <a:rPr lang="sv-SE" sz="2400" b="1" dirty="0"/>
            </a:br>
            <a:r>
              <a:rPr lang="sv-SE" sz="2400" dirty="0"/>
              <a:t>Torsdagar: Engelska och svenska (veckans ord)</a:t>
            </a:r>
            <a:br>
              <a:rPr lang="sv-SE" sz="2400" dirty="0"/>
            </a:br>
            <a:r>
              <a:rPr lang="sv-SE" sz="2400" dirty="0"/>
              <a:t>Fredagar: Matte</a:t>
            </a:r>
            <a:br>
              <a:rPr lang="sv-SE" sz="2400" dirty="0"/>
            </a:br>
            <a:br>
              <a:rPr lang="sv-SE" sz="2400" dirty="0"/>
            </a:br>
            <a:r>
              <a:rPr lang="sv-SE" sz="2400" b="1" dirty="0"/>
              <a:t>Övriga läxor</a:t>
            </a:r>
            <a:br>
              <a:rPr lang="sv-SE" sz="2400" b="1" dirty="0"/>
            </a:br>
            <a:r>
              <a:rPr lang="sv-SE" sz="2400" dirty="0"/>
              <a:t>Bokrecension, SO/NO</a:t>
            </a:r>
            <a:br>
              <a:rPr lang="sv-SE" sz="2400" dirty="0"/>
            </a:br>
            <a:br>
              <a:rPr lang="sv-SE" sz="2400" dirty="0"/>
            </a:br>
            <a:r>
              <a:rPr lang="sv-SE" sz="2400" b="1" dirty="0"/>
              <a:t>Läxhjälp</a:t>
            </a:r>
            <a:br>
              <a:rPr lang="sv-SE" sz="2400" b="1" dirty="0"/>
            </a:br>
            <a:r>
              <a:rPr lang="sv-SE" sz="2400" dirty="0"/>
              <a:t>Tisdagar: 14-14:40</a:t>
            </a:r>
            <a:br>
              <a:rPr lang="sv-SE" sz="2400" dirty="0"/>
            </a:br>
            <a:r>
              <a:rPr lang="sv-SE" sz="2400" dirty="0"/>
              <a:t>Onsdagar: 13:15-14:15</a:t>
            </a:r>
            <a:endParaRPr lang="sv-SE" sz="3600" b="1" dirty="0"/>
          </a:p>
        </p:txBody>
      </p:sp>
    </p:spTree>
    <p:extLst>
      <p:ext uri="{BB962C8B-B14F-4D97-AF65-F5344CB8AC3E}">
        <p14:creationId xmlns:p14="http://schemas.microsoft.com/office/powerpoint/2010/main" val="4112712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7D7C68-AA0C-4678-A9F1-8661D2DD2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183752"/>
          </a:xfrm>
        </p:spPr>
        <p:txBody>
          <a:bodyPr/>
          <a:lstStyle/>
          <a:p>
            <a:r>
              <a:rPr lang="sv-SE" sz="3200" b="1" dirty="0"/>
              <a:t>Arbetsområden</a:t>
            </a:r>
            <a:br>
              <a:rPr lang="sv-SE" sz="3200" b="1" dirty="0"/>
            </a:br>
            <a:r>
              <a:rPr lang="sv-SE" sz="2400" b="1" dirty="0"/>
              <a:t>Språkverkstad</a:t>
            </a:r>
            <a:br>
              <a:rPr lang="sv-SE" sz="2400" b="1" dirty="0"/>
            </a:br>
            <a:r>
              <a:rPr lang="sv-SE" sz="2400" b="1" dirty="0"/>
              <a:t>Ny mattebok: Koll på Matematik</a:t>
            </a:r>
            <a:br>
              <a:rPr lang="sv-SE" sz="2400" b="1" dirty="0"/>
            </a:br>
            <a:br>
              <a:rPr lang="sv-SE" sz="3200" dirty="0"/>
            </a:br>
            <a:r>
              <a:rPr lang="sv-SE" sz="2400" b="1" dirty="0"/>
              <a:t>SO</a:t>
            </a:r>
            <a:br>
              <a:rPr lang="sv-SE" sz="2400" b="1" dirty="0"/>
            </a:br>
            <a:r>
              <a:rPr lang="sv-SE" sz="2400" dirty="0"/>
              <a:t>Valet</a:t>
            </a:r>
            <a:br>
              <a:rPr lang="sv-SE" sz="2400" dirty="0"/>
            </a:br>
            <a:r>
              <a:rPr lang="sv-SE" sz="2400" dirty="0"/>
              <a:t>Vikingatiden</a:t>
            </a:r>
            <a:br>
              <a:rPr lang="sv-SE" sz="2400" dirty="0"/>
            </a:br>
            <a:r>
              <a:rPr lang="sv-SE" sz="2400" dirty="0"/>
              <a:t>Sveriges geografi</a:t>
            </a:r>
            <a:br>
              <a:rPr lang="sv-SE" sz="2400" dirty="0"/>
            </a:br>
            <a:r>
              <a:rPr lang="sv-SE" sz="2400" dirty="0"/>
              <a:t>Kristendomen</a:t>
            </a:r>
            <a:br>
              <a:rPr lang="sv-SE" sz="2400" dirty="0"/>
            </a:br>
            <a:br>
              <a:rPr lang="sv-SE" sz="2400" dirty="0"/>
            </a:br>
            <a:r>
              <a:rPr lang="sv-SE" sz="2400" b="1" dirty="0"/>
              <a:t>NO/Teknik</a:t>
            </a:r>
            <a:br>
              <a:rPr lang="sv-SE" sz="2400" b="1" dirty="0"/>
            </a:br>
            <a:r>
              <a:rPr lang="sv-SE" sz="2400" dirty="0"/>
              <a:t>Skogen</a:t>
            </a:r>
            <a:br>
              <a:rPr lang="sv-SE" sz="2400" dirty="0"/>
            </a:br>
            <a:r>
              <a:rPr lang="sv-SE" sz="2400" dirty="0"/>
              <a:t>Naturen på hösten</a:t>
            </a:r>
            <a:br>
              <a:rPr lang="sv-SE" sz="2400" dirty="0"/>
            </a:br>
            <a:r>
              <a:rPr lang="sv-SE" sz="2400" dirty="0"/>
              <a:t>Värme kyla och väder</a:t>
            </a:r>
            <a:br>
              <a:rPr lang="sv-SE" sz="2400" dirty="0"/>
            </a:br>
            <a:r>
              <a:rPr lang="sv-SE" sz="2400" dirty="0"/>
              <a:t>Mot Nya Höjder</a:t>
            </a:r>
            <a:br>
              <a:rPr lang="sv-SE" sz="2400" dirty="0"/>
            </a:br>
            <a:r>
              <a:rPr lang="sv-SE" sz="2400" dirty="0"/>
              <a:t>Stabila konstruktioner</a:t>
            </a:r>
            <a:endParaRPr lang="sv-SE" sz="3200" b="1" dirty="0"/>
          </a:p>
        </p:txBody>
      </p:sp>
    </p:spTree>
    <p:extLst>
      <p:ext uri="{BB962C8B-B14F-4D97-AF65-F5344CB8AC3E}">
        <p14:creationId xmlns:p14="http://schemas.microsoft.com/office/powerpoint/2010/main" val="2027688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5898C9-028B-4874-B4F2-03BE12800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5335340"/>
          </a:xfrm>
        </p:spPr>
        <p:txBody>
          <a:bodyPr/>
          <a:lstStyle/>
          <a:p>
            <a:r>
              <a:rPr lang="sv-SE" sz="3600" b="1" dirty="0"/>
              <a:t>Schysst språk</a:t>
            </a:r>
            <a:br>
              <a:rPr lang="sv-SE" sz="3600" b="1" dirty="0"/>
            </a:br>
            <a:br>
              <a:rPr lang="sv-SE" sz="3600" b="1" dirty="0"/>
            </a:br>
            <a:endParaRPr lang="sv-SE" sz="3600" b="1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1882A7DA-DEEF-47D6-8B34-AF3D354870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95" y="1562633"/>
            <a:ext cx="3015980" cy="2210536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D3CDF24D-08E4-4242-B054-07C02318C0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557" y="1464247"/>
            <a:ext cx="2999779" cy="2198662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B0DAA22E-818F-4BAE-958F-289B770314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736" y="4278511"/>
            <a:ext cx="3038773" cy="222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077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A5DB1F-7984-4AE6-A4BF-ADBF159D9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5825534"/>
          </a:xfrm>
        </p:spPr>
        <p:txBody>
          <a:bodyPr/>
          <a:lstStyle/>
          <a:p>
            <a:r>
              <a:rPr lang="sv-SE" sz="3600" b="1" dirty="0" err="1"/>
              <a:t>Chromebooks</a:t>
            </a:r>
            <a:br>
              <a:rPr lang="sv-SE" sz="3600" b="1" dirty="0"/>
            </a:br>
            <a:br>
              <a:rPr lang="sv-SE" sz="3600" b="1" dirty="0"/>
            </a:br>
            <a:r>
              <a:rPr lang="sv-SE" sz="2400" b="1" dirty="0"/>
              <a:t>Att tänka på:</a:t>
            </a:r>
            <a:br>
              <a:rPr lang="sv-SE" sz="2400" b="1" dirty="0"/>
            </a:br>
            <a:r>
              <a:rPr lang="sv-SE" sz="2400" dirty="0"/>
              <a:t>Laddade</a:t>
            </a:r>
            <a:br>
              <a:rPr lang="sv-SE" sz="2400" dirty="0"/>
            </a:br>
            <a:r>
              <a:rPr lang="sv-SE" sz="2400" dirty="0"/>
              <a:t>Alltid med i skolan</a:t>
            </a:r>
            <a:br>
              <a:rPr lang="sv-SE" sz="2400" dirty="0"/>
            </a:br>
            <a:r>
              <a:rPr lang="sv-SE" sz="2400" dirty="0"/>
              <a:t>Arbetsredskap</a:t>
            </a:r>
            <a:br>
              <a:rPr lang="sv-SE" sz="2400" dirty="0"/>
            </a:br>
            <a:r>
              <a:rPr lang="sv-SE" sz="2400" dirty="0"/>
              <a:t>Aktsamma (är ett lån)</a:t>
            </a:r>
            <a:br>
              <a:rPr lang="sv-SE" sz="2400" dirty="0"/>
            </a:br>
            <a:br>
              <a:rPr lang="sv-SE" sz="2400" dirty="0"/>
            </a:br>
            <a:r>
              <a:rPr lang="sv-SE" sz="2400" b="1" dirty="0"/>
              <a:t>Google </a:t>
            </a:r>
            <a:r>
              <a:rPr lang="sv-SE" sz="2400" b="1" dirty="0" err="1"/>
              <a:t>Classroom</a:t>
            </a:r>
            <a:br>
              <a:rPr lang="sv-SE" sz="2400" b="1" dirty="0"/>
            </a:br>
            <a:r>
              <a:rPr lang="sv-SE" sz="2400" dirty="0"/>
              <a:t>Ett klassrum på nätet</a:t>
            </a:r>
            <a:br>
              <a:rPr lang="sv-SE" sz="2400" dirty="0"/>
            </a:br>
            <a:r>
              <a:rPr lang="sv-SE" sz="2400" dirty="0">
                <a:hlinkClick r:id="rId2"/>
              </a:rPr>
              <a:t>https://classroom.google.com/u/0/h</a:t>
            </a:r>
            <a:br>
              <a:rPr lang="sv-SE" sz="2400" dirty="0"/>
            </a:br>
            <a:br>
              <a:rPr lang="sv-SE" sz="2400" dirty="0"/>
            </a:br>
            <a:br>
              <a:rPr lang="sv-SE" sz="2400" dirty="0"/>
            </a:br>
            <a:endParaRPr lang="sv-SE" sz="3600" b="1" dirty="0"/>
          </a:p>
        </p:txBody>
      </p:sp>
    </p:spTree>
    <p:extLst>
      <p:ext uri="{BB962C8B-B14F-4D97-AF65-F5344CB8AC3E}">
        <p14:creationId xmlns:p14="http://schemas.microsoft.com/office/powerpoint/2010/main" val="2982757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180BBB-EE56-4036-BFAC-93E9226E3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05583"/>
            <a:ext cx="9404723" cy="5467315"/>
          </a:xfrm>
        </p:spPr>
        <p:txBody>
          <a:bodyPr/>
          <a:lstStyle/>
          <a:p>
            <a:r>
              <a:rPr lang="sv-SE" sz="3600" b="1" dirty="0"/>
              <a:t>IST</a:t>
            </a:r>
            <a:br>
              <a:rPr lang="sv-SE" sz="3600" b="1" dirty="0"/>
            </a:br>
            <a:br>
              <a:rPr lang="sv-SE" sz="3600" b="1" dirty="0"/>
            </a:br>
            <a:r>
              <a:rPr lang="sv-SE" sz="2400" b="1" dirty="0"/>
              <a:t>Växjö kommuns </a:t>
            </a:r>
            <a:r>
              <a:rPr lang="sv-SE" sz="2400" b="1" dirty="0" err="1"/>
              <a:t>lärplattform</a:t>
            </a:r>
            <a:br>
              <a:rPr lang="sv-SE" sz="2400" b="1" dirty="0"/>
            </a:br>
            <a:r>
              <a:rPr lang="sv-SE" sz="2400" dirty="0"/>
              <a:t>Utvecklingssamtal</a:t>
            </a:r>
            <a:br>
              <a:rPr lang="sv-SE" sz="2400" dirty="0"/>
            </a:br>
            <a:r>
              <a:rPr lang="sv-SE" sz="2400" dirty="0"/>
              <a:t>Följa elevernas utveckling</a:t>
            </a:r>
            <a:br>
              <a:rPr lang="sv-SE" sz="2400" dirty="0"/>
            </a:br>
            <a:r>
              <a:rPr lang="sv-SE" sz="2400" dirty="0"/>
              <a:t>Ev. blogg</a:t>
            </a:r>
            <a:br>
              <a:rPr lang="sv-SE" sz="2400" dirty="0"/>
            </a:br>
            <a:r>
              <a:rPr lang="sv-SE" sz="2400" dirty="0"/>
              <a:t>Planeringar</a:t>
            </a:r>
            <a:endParaRPr lang="sv-SE" sz="3600" b="1" dirty="0"/>
          </a:p>
        </p:txBody>
      </p:sp>
    </p:spTree>
    <p:extLst>
      <p:ext uri="{BB962C8B-B14F-4D97-AF65-F5344CB8AC3E}">
        <p14:creationId xmlns:p14="http://schemas.microsoft.com/office/powerpoint/2010/main" val="35686930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84</TotalTime>
  <Words>45</Words>
  <Application>Microsoft Office PowerPoint</Application>
  <PresentationFormat>Bredbild</PresentationFormat>
  <Paragraphs>13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Jon</vt:lpstr>
      <vt:lpstr>Välkomna till föräldramöte i klasserna 4 AB  Agenda: Presentation av personal Läget i klasserna Veckobrev/blogg/ kontakt med oss/frånvaro Läxdagar/Läxhjälp Vad jobbar vi med i de olika ämnena just nu? Schysst språk Chromebooks/Classroom IST Viktiga datum E-tjänst Pulsundersökning Övriga frågor   </vt:lpstr>
      <vt:lpstr>Presentation av ny personal  Inga-Lill Camilla Karin Tina/Moa</vt:lpstr>
      <vt:lpstr>Läget i klasserna</vt:lpstr>
      <vt:lpstr>Veckobrev/blogg/kontakt med oss/frånvaro  Veckobrev: Varannan vecka och läggs på bloggen.  Webbadress: http://ulriksberga.vibloggar.nu  Kontakt med oss: Maila gärna, alternativt sms:a eller ring på vår telefon 0766-216518  Frånvaro: Sjukanmälan via Dexter eller telefon 0470-796981 OBS! Vid sen ankomst skickas ett sms till er föräldrar.  </vt:lpstr>
      <vt:lpstr>Läxor och läxdagar/hjälp  4A Torsdagar: Engelska Fredagar: Matte och svenska (veckans ord)  4B Torsdagar: Engelska och svenska (veckans ord) Fredagar: Matte  Övriga läxor Bokrecension, SO/NO  Läxhjälp Tisdagar: 14-14:40 Onsdagar: 13:15-14:15</vt:lpstr>
      <vt:lpstr>Arbetsområden Språkverkstad Ny mattebok: Koll på Matematik  SO Valet Vikingatiden Sveriges geografi Kristendomen  NO/Teknik Skogen Naturen på hösten Värme kyla och väder Mot Nya Höjder Stabila konstruktioner</vt:lpstr>
      <vt:lpstr>Schysst språk  </vt:lpstr>
      <vt:lpstr>Chromebooks  Att tänka på: Laddade Alltid med i skolan Arbetsredskap Aktsamma (är ett lån)  Google Classroom Ett klassrum på nätet https://classroom.google.com/u/0/h   </vt:lpstr>
      <vt:lpstr>IST  Växjö kommuns lärplattform Utvecklingssamtal Följa elevernas utveckling Ev. blogg Planeringar</vt:lpstr>
      <vt:lpstr>Viktiga datum  14/9: Smålands museum 4 B, simning 4 A  21/9: Simning 4 B 25/9: Foto 4 B 26/9: Foto 4 A 28/9: Smålands museum 4 A 2/10: Höstpromenad 3/10: Studiedag V.44: Höstlov 27/11: Skridskor  Lucia  Huseby </vt:lpstr>
      <vt:lpstr>E-tjänst ”Barn- och elevuppgifter”</vt:lpstr>
      <vt:lpstr>Pulsundersökning</vt:lpstr>
      <vt:lpstr>Övriga frågor?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Häggblad Pär</dc:creator>
  <cp:lastModifiedBy>Skrak Ann</cp:lastModifiedBy>
  <cp:revision>23</cp:revision>
  <dcterms:created xsi:type="dcterms:W3CDTF">2018-09-10T12:19:09Z</dcterms:created>
  <dcterms:modified xsi:type="dcterms:W3CDTF">2018-09-13T12:40:31Z</dcterms:modified>
</cp:coreProperties>
</file>